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type="screen4x3" cy="6858000" cx="9144000"/>
  <p:notesSz cx="7315200" cy="9601200"/>
  <p:defaultTextStyle>
    <a:defPPr>
      <a:defRPr lang="en-US"/>
    </a:defPPr>
    <a:lvl1pPr algn="l" fontAlgn="base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kern="1200">
        <a:solidFill>
          <a:schemeClr val="tx1"/>
        </a:solidFill>
        <a:latin typeface="Arial" charset="0"/>
        <a:ea typeface="+mn-ea"/>
        <a:cs typeface="+mn-cs"/>
      </a:defRPr>
    </a:lvl6pPr>
    <a:lvl7pPr algn="l" defTabSz="914400" eaLnBrk="1" hangingPunct="1" latinLnBrk="0" marL="2743200" rtl="0">
      <a:defRPr kern="1200">
        <a:solidFill>
          <a:schemeClr val="tx1"/>
        </a:solidFill>
        <a:latin typeface="Arial" charset="0"/>
        <a:ea typeface="+mn-ea"/>
        <a:cs typeface="+mn-cs"/>
      </a:defRPr>
    </a:lvl7pPr>
    <a:lvl8pPr algn="l" defTabSz="914400" eaLnBrk="1" hangingPunct="1" latinLnBrk="0" marL="3200400" rtl="0">
      <a:defRPr kern="1200">
        <a:solidFill>
          <a:schemeClr val="tx1"/>
        </a:solidFill>
        <a:latin typeface="Arial" charset="0"/>
        <a:ea typeface="+mn-ea"/>
        <a:cs typeface="+mn-cs"/>
      </a:defRPr>
    </a:lvl8pPr>
    <a:lvl9pPr algn="l" defTabSz="914400" eaLnBrk="1" hangingPunct="1" latinLnBrk="0" marL="3657600" rtl="0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kiosk/>
    <p:sldAll/>
    <p:penClr>
      <a:prstClr val="red"/>
    </p:penClr>
  </p:showPr>
  <p:clrMru>
    <a:srgbClr val="FCEE9D"/>
    <a:srgbClr val="0688C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4943" autoAdjust="0"/>
    <p:restoredTop sz="94600"/>
  </p:normalViewPr>
  <p:slideViewPr>
    <p:cSldViewPr>
      <p:cViewPr varScale="1">
        <p:scale>
          <a:sx n="89" d="100"/>
          <a:sy n="89" d="100"/>
        </p:scale>
        <p:origin x="754" y="7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tableStyles" Target="tableStyles.xml"/><Relationship Id="rId27" Type="http://schemas.openxmlformats.org/officeDocument/2006/relationships/presProps" Target="presProps.xml"/><Relationship Id="rId28" Type="http://schemas.openxmlformats.org/officeDocument/2006/relationships/viewProps" Target="viewProps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20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Титульный слайд"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Rectangle 13"/>
          <p:cNvSpPr>
            <a:spLocks noChangeArrowheads="1"/>
          </p:cNvSpPr>
          <p:nvPr/>
        </p:nvSpPr>
        <p:spPr bwMode="auto">
          <a:xfrm>
            <a:off x="687388" y="685800"/>
            <a:ext cx="7769225" cy="5486400"/>
          </a:xfrm>
          <a:prstGeom prst="rect"/>
          <a:solidFill>
            <a:srgbClr val="FCEE9D"/>
          </a:soli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 wrap="none"/>
          <a:p>
            <a:endParaRPr lang="en-US"/>
          </a:p>
        </p:txBody>
      </p:sp>
      <p:sp>
        <p:nvSpPr>
          <p:cNvPr id="1048581" name="Rectangle 14"/>
          <p:cNvSpPr>
            <a:spLocks noChangeArrowheads="1"/>
          </p:cNvSpPr>
          <p:nvPr/>
        </p:nvSpPr>
        <p:spPr bwMode="auto">
          <a:xfrm>
            <a:off x="914400" y="914400"/>
            <a:ext cx="7313613" cy="5027613"/>
          </a:xfrm>
          <a:prstGeom prst="rect"/>
          <a:solidFill>
            <a:schemeClr val="bg1"/>
          </a:solidFill>
          <a:ln w="63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 wrap="none"/>
          <a:p>
            <a:endParaRPr lang="en-US"/>
          </a:p>
        </p:txBody>
      </p:sp>
      <p:pic>
        <p:nvPicPr>
          <p:cNvPr id="2097153" name="Picture 12" descr="kindergarten_diploma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4763" y="42863"/>
            <a:ext cx="9134475" cy="6772275"/>
          </a:xfrm>
          <a:prstGeom prst="rect"/>
          <a:noFill/>
          <a:ln>
            <a:noFill/>
          </a:ln>
        </p:spPr>
      </p:pic>
      <p:sp>
        <p:nvSpPr>
          <p:cNvPr id="104858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295400"/>
            <a:ext cx="4419600" cy="990600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362200"/>
            <a:ext cx="6400800" cy="838200"/>
          </a:xfrm>
        </p:spPr>
        <p:txBody>
          <a:bodyPr wrap="none"/>
          <a:lstStyle>
            <a:lvl1pPr algn="ctr" indent="0" marL="0">
              <a:buFontTx/>
              <a:buNone/>
              <a:defRPr sz="46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xmlns:p14="http://schemas.microsoft.com/office/powerpoint/2010/main" advClick="0" advTm="4000" p14:dur="1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614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4000" p14:dur="1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Vertical Title 1"/>
          <p:cNvSpPr>
            <a:spLocks noGrp="1"/>
          </p:cNvSpPr>
          <p:nvPr>
            <p:ph type="title" orient="vert"/>
          </p:nvPr>
        </p:nvSpPr>
        <p:spPr>
          <a:xfrm>
            <a:off x="6324600" y="990600"/>
            <a:ext cx="1752600" cy="4876800"/>
          </a:xfrm>
        </p:spPr>
        <p:txBody>
          <a:bodyPr vert="eaVert"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60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990600"/>
            <a:ext cx="5105400" cy="4876800"/>
          </a:xfrm>
        </p:spPr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4000" p14:dur="1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604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4000" p14:dur="1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612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/>
            </a:lvl1pPr>
            <a:lvl2pPr indent="0" marL="457200">
              <a:buNone/>
              <a:defRPr sz="1800"/>
            </a:lvl2pPr>
            <a:lvl3pPr indent="0" marL="914400">
              <a:buNone/>
              <a:defRPr sz="1600"/>
            </a:lvl3pPr>
            <a:lvl4pPr indent="0" marL="1371600">
              <a:buNone/>
              <a:defRPr sz="1400"/>
            </a:lvl4pPr>
            <a:lvl5pPr indent="0" marL="1828800">
              <a:buNone/>
              <a:defRPr sz="1400"/>
            </a:lvl5pPr>
            <a:lvl6pPr indent="0" marL="2286000">
              <a:buNone/>
              <a:defRPr sz="1400"/>
            </a:lvl6pPr>
            <a:lvl7pPr indent="0" marL="2743200">
              <a:buNone/>
              <a:defRPr sz="1400"/>
            </a:lvl7pPr>
            <a:lvl8pPr indent="0" marL="3200400">
              <a:buNone/>
              <a:defRPr sz="1400"/>
            </a:lvl8pPr>
            <a:lvl9pPr indent="0" marL="365760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xmlns:p14="http://schemas.microsoft.com/office/powerpoint/2010/main" advClick="0" advTm="4000" p14:dur="1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586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209800"/>
            <a:ext cx="3429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4858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429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4000" p14:dur="1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59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0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4860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02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4000" p14:dur="1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4000" p14:dur="1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advClick="0" advTm="4000" p14:dur="1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616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4861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xmlns:p14="http://schemas.microsoft.com/office/powerpoint/2010/main" advClick="0" advTm="4000" p14:dur="1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609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10486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xmlns:p14="http://schemas.microsoft.com/office/powerpoint/2010/main" advClick="0" advTm="4000" p14:dur="10">
    <p:randomBar dir="vert"/>
  </p:transition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12"/>
          <p:cNvSpPr>
            <a:spLocks noChangeArrowheads="1"/>
          </p:cNvSpPr>
          <p:nvPr/>
        </p:nvSpPr>
        <p:spPr bwMode="auto">
          <a:xfrm>
            <a:off x="687388" y="685800"/>
            <a:ext cx="7769225" cy="5486400"/>
          </a:xfrm>
          <a:prstGeom prst="rect"/>
          <a:solidFill>
            <a:srgbClr val="FCEE9D"/>
          </a:soli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 wrap="none"/>
          <a:p>
            <a:endParaRPr lang="en-US"/>
          </a:p>
        </p:txBody>
      </p:sp>
      <p:sp>
        <p:nvSpPr>
          <p:cNvPr id="1048577" name="Rectangle 13"/>
          <p:cNvSpPr>
            <a:spLocks noChangeArrowheads="1"/>
          </p:cNvSpPr>
          <p:nvPr/>
        </p:nvSpPr>
        <p:spPr bwMode="auto">
          <a:xfrm>
            <a:off x="914400" y="914400"/>
            <a:ext cx="7313613" cy="5027613"/>
          </a:xfrm>
          <a:prstGeom prst="rect"/>
          <a:solidFill>
            <a:schemeClr val="bg1"/>
          </a:solidFill>
          <a:ln w="63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 wrap="none"/>
          <a:p>
            <a:endParaRPr lang="en-US"/>
          </a:p>
        </p:txBody>
      </p:sp>
      <p:pic>
        <p:nvPicPr>
          <p:cNvPr id="2097152" name="Picture 14" descr="kindergarten_diploma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2"/>
          <a:srcRect/>
          <a:stretch>
            <a:fillRect/>
          </a:stretch>
        </p:blipFill>
        <p:spPr bwMode="auto">
          <a:xfrm>
            <a:off x="4763" y="42863"/>
            <a:ext cx="9134475" cy="6772275"/>
          </a:xfrm>
          <a:prstGeom prst="rect"/>
          <a:noFill/>
          <a:ln>
            <a:noFill/>
          </a:ln>
        </p:spPr>
      </p:pic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990600"/>
            <a:ext cx="7010400" cy="1143000"/>
          </a:xfrm>
          <a:prstGeom prst="rect"/>
          <a:noFill/>
          <a:ln>
            <a:noFill/>
          </a:ln>
        </p:spPr>
        <p:txBody>
          <a:bodyPr anchor="ctr" anchorCtr="0" bIns="45720" compatLnSpc="1" lIns="91440" numCol="1" rIns="91440" tIns="45720" vert="horz" wrap="square">
            <a:prstTxWarp prst="textNoShape"/>
          </a:bodyPr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209800"/>
            <a:ext cx="7010400" cy="3657600"/>
          </a:xfrm>
          <a:prstGeom prst="rect"/>
          <a:noFill/>
          <a:ln>
            <a:noFill/>
          </a:ln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advClick="0" advTm="4000" p14:dur="10">
    <p:randomBar dir="vert"/>
  </p:transition>
  <p:txStyles>
    <p:titleStyle>
      <a:lvl1pPr algn="l" eaLnBrk="1" fontAlgn="base" hangingPunct="1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eaLnBrk="1" fontAlgn="base" hangingPunct="1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2pPr>
      <a:lvl3pPr algn="l" eaLnBrk="1" fontAlgn="base" hangingPunct="1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3pPr>
      <a:lvl4pPr algn="l" eaLnBrk="1" fontAlgn="base" hangingPunct="1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4pPr>
      <a:lvl5pPr algn="l" eaLnBrk="1" fontAlgn="base" hangingPunct="1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5pPr>
      <a:lvl6pPr algn="l" eaLnBrk="1" fontAlgn="base" hangingPunct="1" marL="45720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6pPr>
      <a:lvl7pPr algn="l" eaLnBrk="1" fontAlgn="base" hangingPunct="1" marL="91440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7pPr>
      <a:lvl8pPr algn="l" eaLnBrk="1" fontAlgn="base" hangingPunct="1" marL="137160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8pPr>
      <a:lvl9pPr algn="l" eaLnBrk="1" fontAlgn="base" hangingPunct="1" marL="182880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9pPr>
    </p:titleStyle>
    <p:bodyStyle>
      <a:lvl1pPr algn="l" eaLnBrk="1" fontAlgn="base" hangingPunct="1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algn="l" eaLnBrk="1" fontAlgn="base" hangingPunct="1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algn="l" eaLnBrk="1" fontAlgn="base" hangingPunct="1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algn="l" eaLnBrk="1" fontAlgn="base" hangingPunct="1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algn="l" eaLnBrk="1" fontAlgn="base" hangingPunct="1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algn="l" eaLnBrk="1" fontAlgn="base" hangingPunct="1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algn="l" eaLnBrk="1" fontAlgn="base" hangingPunct="1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algn="l" eaLnBrk="1" fontAlgn="base" hangingPunct="1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algn="l" eaLnBrk="1" fontAlgn="base" hangingPunct="1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audio" Target="../media/media1.wav"/><Relationship Id="rId3" Type="http://schemas.microsoft.com/office/2007/relationships/media" Target="../media/media1.wav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4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4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4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4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4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4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4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4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4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4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audio" Target="../media/media1.wav"/><Relationship Id="rId4" Type="http://schemas.microsoft.com/office/2007/relationships/media" Target="../media/media1.wav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4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4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4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4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4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4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audio" Target="../media/media1.wav"/><Relationship Id="rId4" Type="http://schemas.microsoft.com/office/2007/relationships/media" Target="../media/media1.wav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4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4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4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4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024293" y="1556792"/>
            <a:ext cx="5229458" cy="2160240"/>
          </a:xfrm>
        </p:spPr>
        <p:txBody>
          <a:bodyPr/>
          <a:p>
            <a:pPr eaLnBrk="1" hangingPunct="1"/>
            <a:r>
              <a:rPr dirty="0" sz="5400" lang="ru-RU" smtClean="0">
                <a:latin typeface="Annabelle" panose="03000400000000000000" pitchFamily="66" charset="0"/>
              </a:rPr>
              <a:t>Сидим дома</a:t>
            </a:r>
          </a:p>
          <a:p>
            <a:pPr eaLnBrk="1" hangingPunct="1"/>
            <a:r>
              <a:rPr dirty="0" sz="5400" lang="ru-RU" smtClean="0">
                <a:latin typeface="Annabelle" panose="03000400000000000000" pitchFamily="66" charset="0"/>
              </a:rPr>
              <a:t> с пользой!</a:t>
            </a:r>
            <a:endParaRPr dirty="0" sz="5400" lang="ru-RU" smtClean="0">
              <a:latin typeface="Annabelle" panose="03000400000000000000" pitchFamily="66" charset="0"/>
            </a:endParaRPr>
          </a:p>
        </p:txBody>
      </p:sp>
      <p:pic>
        <p:nvPicPr>
          <p:cNvPr id="2097154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259632" y="2708920"/>
            <a:ext cx="3469218" cy="2987552"/>
          </a:xfrm>
          <a:prstGeom prst="rect"/>
        </p:spPr>
      </p:pic>
      <p:pic>
        <p:nvPicPr>
          <p:cNvPr id="2097155" name="Детские-песни-В-Каждом-Маленьком-Ребенк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fade in="4000"/>
                </p14:media>
              </p:ext>
            </p:ext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/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>
    <p:tnLst>
      <p:par>
        <p:cTn dur="indefinite" id="1" nodeType="tmRoot" restart="never">
          <p:childTnLst>
            <p:audio>
              <p:cMediaNode numSld="999" showWhenStopped="0" vol="80000">
                <p:cTn display="0" fill="hold" id="2" repeatCount="indefinite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03648" y="1556792"/>
            <a:ext cx="2831782" cy="3657600"/>
          </a:xfrm>
        </p:spPr>
      </p:pic>
      <p:pic>
        <p:nvPicPr>
          <p:cNvPr id="2097175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5148064" y="1484784"/>
            <a:ext cx="2057400" cy="365760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75656" y="1666875"/>
            <a:ext cx="2743200" cy="3657600"/>
          </a:xfrm>
        </p:spPr>
      </p:pic>
      <p:pic>
        <p:nvPicPr>
          <p:cNvPr id="2097177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427984" y="2209800"/>
            <a:ext cx="3429000" cy="257175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03648" y="1556792"/>
            <a:ext cx="2743200" cy="3657600"/>
          </a:xfrm>
        </p:spPr>
      </p:pic>
      <p:pic>
        <p:nvPicPr>
          <p:cNvPr id="2097179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716016" y="1556792"/>
            <a:ext cx="2743200" cy="365760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sz="4800" lang="ru-RU" smtClean="0">
                <a:latin typeface="AnastasiaScript" panose="02000505070000020002" pitchFamily="2" charset="0"/>
              </a:rPr>
              <a:t>Мамам дома помогаем, </a:t>
            </a:r>
            <a:endParaRPr dirty="0" sz="4800" lang="ru-RU">
              <a:latin typeface="AnastasiaScript" panose="02000505070000020002" pitchFamily="2" charset="0"/>
            </a:endParaRPr>
          </a:p>
        </p:txBody>
      </p:sp>
      <p:pic>
        <p:nvPicPr>
          <p:cNvPr id="2097180" name="Объект 6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372292" y="2209800"/>
            <a:ext cx="2818015" cy="3657600"/>
          </a:xfrm>
        </p:spPr>
      </p:pic>
      <p:pic>
        <p:nvPicPr>
          <p:cNvPr id="2097181" name="Объект 4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991100" y="2209800"/>
            <a:ext cx="2743200" cy="365760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763688" y="1556792"/>
            <a:ext cx="2057400" cy="3657600"/>
          </a:xfrm>
        </p:spPr>
      </p:pic>
      <p:pic>
        <p:nvPicPr>
          <p:cNvPr id="2097183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644008" y="1573092"/>
            <a:ext cx="2743200" cy="365760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sz="4800" lang="ru-RU" smtClean="0">
                <a:latin typeface="AnastasiaScript" panose="02000505070000020002" pitchFamily="2" charset="0"/>
              </a:rPr>
              <a:t>Про себя не забываем!!!</a:t>
            </a:r>
            <a:endParaRPr dirty="0" sz="4800" lang="ru-RU">
              <a:latin typeface="AnastasiaScript" panose="02000505070000020002" pitchFamily="2" charset="0"/>
            </a:endParaRPr>
          </a:p>
        </p:txBody>
      </p:sp>
      <p:pic>
        <p:nvPicPr>
          <p:cNvPr id="2097184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09700" y="2209800"/>
            <a:ext cx="2743200" cy="3657600"/>
          </a:xfrm>
        </p:spPr>
      </p:pic>
      <p:pic>
        <p:nvPicPr>
          <p:cNvPr id="2097185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769644" y="2209800"/>
            <a:ext cx="3186112" cy="365760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75656" y="1628800"/>
            <a:ext cx="2743200" cy="3657600"/>
          </a:xfrm>
        </p:spPr>
      </p:pic>
      <p:pic>
        <p:nvPicPr>
          <p:cNvPr id="2097187" name="Объект 9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990240" y="1655763"/>
            <a:ext cx="2592520" cy="365760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5004048" y="1640285"/>
            <a:ext cx="2743200" cy="3657600"/>
          </a:xfrm>
        </p:spPr>
      </p:pic>
      <p:pic>
        <p:nvPicPr>
          <p:cNvPr id="2097189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331640" y="2503900"/>
            <a:ext cx="3429000" cy="1930369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03648" y="1556792"/>
            <a:ext cx="2917507" cy="3657600"/>
          </a:xfrm>
        </p:spPr>
      </p:pic>
      <p:pic>
        <p:nvPicPr>
          <p:cNvPr id="2097191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644008" y="1556792"/>
            <a:ext cx="2743200" cy="365760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ru-RU" smtClean="0">
                <a:latin typeface="Annabelle" panose="03000400000000000000" pitchFamily="66" charset="0"/>
              </a:rPr>
              <a:t>Встречаем Пасху!</a:t>
            </a:r>
            <a:endParaRPr dirty="0" lang="ru-RU">
              <a:latin typeface="Annabelle" panose="03000400000000000000" pitchFamily="66" charset="0"/>
            </a:endParaRPr>
          </a:p>
        </p:txBody>
      </p:sp>
      <p:pic>
        <p:nvPicPr>
          <p:cNvPr id="2097192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09700" y="2219672"/>
            <a:ext cx="2743200" cy="3657600"/>
          </a:xfrm>
        </p:spPr>
      </p:pic>
      <p:pic>
        <p:nvPicPr>
          <p:cNvPr id="2097193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991100" y="2209800"/>
            <a:ext cx="2743200" cy="365760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Заголовок 1"/>
          <p:cNvSpPr>
            <a:spLocks noGrp="1"/>
          </p:cNvSpPr>
          <p:nvPr>
            <p:ph type="title"/>
          </p:nvPr>
        </p:nvSpPr>
        <p:spPr>
          <a:xfrm>
            <a:off x="1087413" y="1268760"/>
            <a:ext cx="7010400" cy="1143000"/>
          </a:xfrm>
        </p:spPr>
        <p:txBody>
          <a:bodyPr/>
          <a:p>
            <a:pPr algn="ctr"/>
            <a:r>
              <a:rPr dirty="0" lang="ru-RU">
                <a:latin typeface="AnastasiaScript" panose="02000505070000020002" pitchFamily="2" charset="0"/>
              </a:rPr>
              <a:t>Начинаем день с зарядки</a:t>
            </a:r>
            <a:r>
              <a:rPr dirty="0" lang="ru-RU" smtClean="0">
                <a:latin typeface="AnastasiaScript" panose="02000505070000020002" pitchFamily="2" charset="0"/>
              </a:rPr>
              <a:t>,</a:t>
            </a:r>
            <a:endParaRPr dirty="0" lang="ru-RU">
              <a:latin typeface="AnastasiaScript" panose="02000505070000020002" pitchFamily="2" charset="0"/>
            </a:endParaRPr>
          </a:p>
        </p:txBody>
      </p:sp>
      <p:pic>
        <p:nvPicPr>
          <p:cNvPr id="2097156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143000" y="2752725"/>
            <a:ext cx="3429000" cy="2571750"/>
          </a:xfrm>
        </p:spPr>
      </p:pic>
      <p:pic>
        <p:nvPicPr>
          <p:cNvPr id="2097157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991100" y="2209800"/>
            <a:ext cx="2743200" cy="3657600"/>
          </a:xfrm>
        </p:spPr>
      </p:pic>
      <p:pic>
        <p:nvPicPr>
          <p:cNvPr id="2097158" name="Детские-песни-В-Каждом-Маленьком-Ребенке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7854131" y="116632"/>
            <a:ext cx="487363" cy="487363"/>
          </a:xfrm>
          <a:prstGeom prst="rect"/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6"/>
                                        <p:tgtEl>
                                          <p:spTgt spid="2097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5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75656" y="1628800"/>
            <a:ext cx="2743200" cy="3657600"/>
          </a:xfrm>
        </p:spPr>
      </p:pic>
      <p:pic>
        <p:nvPicPr>
          <p:cNvPr id="2097195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932040" y="1646642"/>
            <a:ext cx="2734627" cy="365760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619672" y="1916832"/>
            <a:ext cx="2743200" cy="3657600"/>
          </a:xfrm>
        </p:spPr>
      </p:pic>
      <p:pic>
        <p:nvPicPr>
          <p:cNvPr id="2097197" name="Объект 7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5076056" y="1916832"/>
            <a:ext cx="2057400" cy="3657600"/>
          </a:xfrm>
        </p:spPr>
      </p:pic>
    </p:spTree>
  </p:cSld>
  <p:clrMapOvr>
    <a:masterClrMapping/>
  </p:clrMapOvr>
  <p:transition xmlns:p14="http://schemas.microsoft.com/office/powerpoint/2010/main" advClick="0" advTm="3000" p14:dur="10">
    <p:randomBar dir="vert"/>
  </p:transition>
  <p:timing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619672" y="1691801"/>
            <a:ext cx="2743200" cy="3657600"/>
          </a:xfrm>
        </p:spPr>
      </p:pic>
      <p:pic>
        <p:nvPicPr>
          <p:cNvPr id="2097199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499992" y="2348880"/>
            <a:ext cx="3429000" cy="257175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483768" y="1700808"/>
            <a:ext cx="4116924" cy="3293539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sz="4800" lang="ru-RU" smtClean="0">
                <a:latin typeface="AnastasiaScript" panose="02000505070000020002" pitchFamily="2" charset="0"/>
              </a:rPr>
              <a:t>Со здоровьем всё в порядке.</a:t>
            </a:r>
            <a:endParaRPr dirty="0" sz="4800" lang="ru-RU">
              <a:latin typeface="AnastasiaScript" panose="02000505070000020002" pitchFamily="2" charset="0"/>
            </a:endParaRPr>
          </a:p>
        </p:txBody>
      </p:sp>
      <p:pic>
        <p:nvPicPr>
          <p:cNvPr id="2097159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09700" y="2209800"/>
            <a:ext cx="2743200" cy="3657600"/>
          </a:xfrm>
        </p:spPr>
      </p:pic>
      <p:pic>
        <p:nvPicPr>
          <p:cNvPr id="2097160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991100" y="2209800"/>
            <a:ext cx="2743200" cy="365760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sz="4800" lang="ru-RU">
                <a:latin typeface="AnastasiaScript" panose="02000505070000020002" pitchFamily="2" charset="0"/>
              </a:rPr>
              <a:t>С пользой дома мы сидим,</a:t>
            </a:r>
          </a:p>
        </p:txBody>
      </p:sp>
      <p:pic>
        <p:nvPicPr>
          <p:cNvPr id="2097161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09700" y="2209800"/>
            <a:ext cx="2743200" cy="3657600"/>
          </a:xfrm>
        </p:spPr>
      </p:pic>
      <p:pic>
        <p:nvPicPr>
          <p:cNvPr id="2097162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991100" y="2209800"/>
            <a:ext cx="2743200" cy="365760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sz="4800" lang="ru-RU" smtClean="0">
                <a:latin typeface="AnastasiaScript" panose="02000505070000020002" pitchFamily="2" charset="0"/>
              </a:rPr>
              <a:t>За животными глядим. </a:t>
            </a:r>
            <a:endParaRPr dirty="0" sz="4800" lang="ru-RU">
              <a:latin typeface="AnastasiaScript" panose="02000505070000020002" pitchFamily="2" charset="0"/>
            </a:endParaRPr>
          </a:p>
        </p:txBody>
      </p:sp>
      <p:pic>
        <p:nvPicPr>
          <p:cNvPr id="2097163" name="Объект 3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09700" y="2209800"/>
            <a:ext cx="2743200" cy="3657600"/>
          </a:xfrm>
        </p:spPr>
      </p:pic>
      <p:pic>
        <p:nvPicPr>
          <p:cNvPr id="2097164" name="Объект 8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5076056" y="2209800"/>
            <a:ext cx="2424564" cy="3657600"/>
          </a:xfrm>
        </p:spPr>
      </p:pic>
      <p:pic>
        <p:nvPicPr>
          <p:cNvPr id="2097165" name="Детские-песни-В-Каждом-Маленьком-Ребенке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fade in="6000"/>
                </p14:media>
              </p:ext>
            </p:extLst>
          </p:nvPr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/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>
    <p:tnLst>
      <p:par>
        <p:cTn dur="indefinite" id="1" nodeType="tmRoot" restart="never">
          <p:childTnLst>
            <p:audio>
              <p:cMediaNode showWhenStopped="0" vol="80000">
                <p:cTn display="0" fill="remove" id="2" repeatCount="indefinite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Заголовок 3"/>
          <p:cNvSpPr>
            <a:spLocks noGrp="1"/>
          </p:cNvSpPr>
          <p:nvPr>
            <p:ph type="title"/>
          </p:nvPr>
        </p:nvSpPr>
        <p:spPr>
          <a:xfrm>
            <a:off x="2051720" y="980728"/>
            <a:ext cx="7704856" cy="1143000"/>
          </a:xfrm>
        </p:spPr>
        <p:txBody>
          <a:bodyPr/>
          <a:p>
            <a:r>
              <a:rPr dirty="0" sz="4800" lang="ru-RU" smtClean="0">
                <a:latin typeface="AnastasiaScript" panose="02000505070000020002" pitchFamily="2" charset="0"/>
              </a:rPr>
              <a:t>Мы играем, </a:t>
            </a:r>
            <a:br>
              <a:rPr dirty="0" sz="4800" lang="ru-RU" smtClean="0">
                <a:latin typeface="AnastasiaScript" panose="02000505070000020002" pitchFamily="2" charset="0"/>
              </a:rPr>
            </a:br>
            <a:r>
              <a:rPr dirty="0" sz="4800" lang="ru-RU">
                <a:latin typeface="AnastasiaScript" panose="02000505070000020002" pitchFamily="2" charset="0"/>
              </a:rPr>
              <a:t>	</a:t>
            </a:r>
            <a:r>
              <a:rPr dirty="0" sz="4800" lang="ru-RU" smtClean="0">
                <a:latin typeface="AnastasiaScript" panose="02000505070000020002" pitchFamily="2" charset="0"/>
              </a:rPr>
              <a:t>конструктор собираем,</a:t>
            </a:r>
            <a:endParaRPr dirty="0" sz="4800" lang="ru-RU">
              <a:latin typeface="AnastasiaScript" panose="02000505070000020002" pitchFamily="2" charset="0"/>
            </a:endParaRPr>
          </a:p>
        </p:txBody>
      </p:sp>
      <p:pic>
        <p:nvPicPr>
          <p:cNvPr id="2097166" name="Объект 6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413986" y="2209800"/>
            <a:ext cx="2734627" cy="3657600"/>
          </a:xfrm>
        </p:spPr>
      </p:pic>
      <p:pic>
        <p:nvPicPr>
          <p:cNvPr id="2097167" name="Объект 7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860032" y="2209799"/>
            <a:ext cx="2592288" cy="3621319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sz="4800" lang="ru-RU" smtClean="0">
                <a:latin typeface="AnastasiaScript" panose="02000505070000020002" pitchFamily="2" charset="0"/>
              </a:rPr>
              <a:t>Лепим, читаем,</a:t>
            </a:r>
            <a:endParaRPr dirty="0" sz="4800" lang="ru-RU">
              <a:latin typeface="AnastasiaScript" panose="02000505070000020002" pitchFamily="2" charset="0"/>
            </a:endParaRPr>
          </a:p>
        </p:txBody>
      </p:sp>
      <p:pic>
        <p:nvPicPr>
          <p:cNvPr id="2097168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4991100" y="2209800"/>
            <a:ext cx="2743200" cy="3657600"/>
          </a:xfrm>
        </p:spPr>
      </p:pic>
      <p:pic>
        <p:nvPicPr>
          <p:cNvPr id="2097169" name="Объект 5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259632" y="2754283"/>
            <a:ext cx="3424844" cy="2568633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691680" y="1666875"/>
            <a:ext cx="2243336" cy="3657600"/>
          </a:xfrm>
        </p:spPr>
      </p:pic>
      <p:pic>
        <p:nvPicPr>
          <p:cNvPr id="2097171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355976" y="1988840"/>
            <a:ext cx="3583417" cy="2687563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sz="4800" lang="ru-RU" smtClean="0">
                <a:latin typeface="AnastasiaScript" panose="02000505070000020002" pitchFamily="2" charset="0"/>
              </a:rPr>
              <a:t>Рисовать не забываем!</a:t>
            </a:r>
            <a:endParaRPr dirty="0" sz="4800" lang="ru-RU">
              <a:latin typeface="AnastasiaScript" panose="02000505070000020002" pitchFamily="2" charset="0"/>
            </a:endParaRPr>
          </a:p>
        </p:txBody>
      </p:sp>
      <p:pic>
        <p:nvPicPr>
          <p:cNvPr id="2097172" name="Объект 4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752600" y="2209800"/>
            <a:ext cx="2057400" cy="3657600"/>
          </a:xfrm>
        </p:spPr>
      </p:pic>
      <p:pic>
        <p:nvPicPr>
          <p:cNvPr id="2097173" name="Объект 5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991100" y="2209800"/>
            <a:ext cx="2743200" cy="3657600"/>
          </a:xfrm>
        </p:spPr>
      </p:pic>
    </p:spTree>
  </p:cSld>
  <p:clrMapOvr>
    <a:masterClrMapping/>
  </p:clrMapOvr>
  <p:transition xmlns:p14="http://schemas.microsoft.com/office/powerpoint/2010/main" advClick="0" advTm="4000" p14:dur="10">
    <p:randomBar dir="vert"/>
  </p:transition>
  <p:timing/>
</p:sld>
</file>

<file path=ppt/theme/theme1.xml><?xml version="1.0" encoding="utf-8"?>
<a:theme xmlns:a="http://schemas.openxmlformats.org/drawingml/2006/main" name="Тема Offic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Презентация PowerPoint</dc:title>
  <dc:creator>ася савельева</dc:creator>
  <cp:lastModifiedBy>ася савельева</cp:lastModifiedBy>
  <dcterms:created xsi:type="dcterms:W3CDTF">2020-04-28T05:00:55Z</dcterms:created>
  <dcterms:modified xsi:type="dcterms:W3CDTF">2020-04-28T18:20:51Z</dcterms:modified>
</cp:coreProperties>
</file>