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5" r:id="rId4"/>
    <p:sldId id="266" r:id="rId5"/>
    <p:sldId id="269" r:id="rId6"/>
    <p:sldId id="267" r:id="rId7"/>
    <p:sldId id="270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D07"/>
    <a:srgbClr val="DCF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81" autoAdjust="0"/>
  </p:normalViewPr>
  <p:slideViewPr>
    <p:cSldViewPr>
      <p:cViewPr varScale="1">
        <p:scale>
          <a:sx n="57" d="100"/>
          <a:sy n="57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405" y="6186790"/>
            <a:ext cx="272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3\1 «Паровозик»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808" y="162880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Дружно, весело живем, 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невзгоды - нипочем!</a:t>
            </a:r>
          </a:p>
        </p:txBody>
      </p:sp>
    </p:spTree>
    <p:extLst>
      <p:ext uri="{BB962C8B-B14F-4D97-AF65-F5344CB8AC3E}">
        <p14:creationId xmlns:p14="http://schemas.microsoft.com/office/powerpoint/2010/main" val="10766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3.1\сидим дома\13.04-17.04\мячик\IMG-7e6592631a4bb0519d8ebed4cb96a81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60648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с тобой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попрыгаем,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ножками подвигаем.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прыжок и два прыжок,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Поактивнее,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дружок.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24" y="2708920"/>
            <a:ext cx="2113384" cy="376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9144" y="4046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мячиком люблю играть,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полу его гонять,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Нападу, схвачу, поймаю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его кидаю!</a:t>
            </a:r>
          </a:p>
        </p:txBody>
      </p:sp>
    </p:spTree>
    <p:extLst>
      <p:ext uri="{BB962C8B-B14F-4D97-AF65-F5344CB8AC3E}">
        <p14:creationId xmlns:p14="http://schemas.microsoft.com/office/powerpoint/2010/main" val="5240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5096"/>
            <a:ext cx="2952328" cy="39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66845"/>
            <a:ext cx="2944510" cy="39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3748" y="3326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Вырывается мой мячик,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скачет, так и скачет,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хочет убежать,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Невозможно удержать.</a:t>
            </a:r>
          </a:p>
        </p:txBody>
      </p:sp>
    </p:spTree>
    <p:extLst>
      <p:ext uri="{BB962C8B-B14F-4D97-AF65-F5344CB8AC3E}">
        <p14:creationId xmlns:p14="http://schemas.microsoft.com/office/powerpoint/2010/main" val="29282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5"/>
          <a:stretch/>
        </p:blipFill>
        <p:spPr bwMode="auto">
          <a:xfrm>
            <a:off x="6084168" y="2507417"/>
            <a:ext cx="27095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7417"/>
            <a:ext cx="2794575" cy="37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9014" y="260648"/>
            <a:ext cx="5143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 прыгает – резвится!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ему остановиться?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руки опустил-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мой мячик загрустил!</a:t>
            </a:r>
          </a:p>
        </p:txBody>
      </p:sp>
    </p:spTree>
    <p:extLst>
      <p:ext uri="{BB962C8B-B14F-4D97-AF65-F5344CB8AC3E}">
        <p14:creationId xmlns:p14="http://schemas.microsoft.com/office/powerpoint/2010/main" val="13249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мне купил машину,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есть руль и тормоза.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самом видном месте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нарисованы глаза!</a:t>
            </a:r>
          </a:p>
        </p:txBody>
      </p:sp>
      <p:pic>
        <p:nvPicPr>
          <p:cNvPr id="3075" name="Picture 3" descr="C:\3.1\сидим дома\06.04-10.04\фото\IMG-d928d0aa418eef79b9ac87f9c9b0195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49" y="2623332"/>
            <a:ext cx="5651421" cy="26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112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49</cp:revision>
  <dcterms:modified xsi:type="dcterms:W3CDTF">2020-04-20T09:01:19Z</dcterms:modified>
</cp:coreProperties>
</file>