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7" r:id="rId7"/>
    <p:sldId id="265" r:id="rId8"/>
    <p:sldId id="266" r:id="rId9"/>
    <p:sldId id="262" r:id="rId10"/>
    <p:sldId id="263" r:id="rId11"/>
    <p:sldId id="270" r:id="rId12"/>
    <p:sldId id="269" r:id="rId13"/>
    <p:sldId id="268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0000">
              <a:srgbClr val="85C2FF"/>
            </a:gs>
            <a:gs pos="82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7281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Сидим дома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544522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3/1 «Паровозик»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-22ad11b4ed6f22767631465ca4481fc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356992" cy="31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IMG-d928d0aa418eef79b9ac87f9c9b0195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4510808" cy="20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1616" y="404664"/>
            <a:ext cx="4915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Медленно, уверенно,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Наношу у зеркала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макияж.</a:t>
            </a:r>
          </a:p>
        </p:txBody>
      </p:sp>
    </p:spTree>
    <p:extLst>
      <p:ext uri="{BB962C8B-B14F-4D97-AF65-F5344CB8AC3E}">
        <p14:creationId xmlns:p14="http://schemas.microsoft.com/office/powerpoint/2010/main" val="42888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дом построить новый,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Запасают тес дубовый,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Кирпичи, железо, краску,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Гвозди, паклю и замазку.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потом, потом, потом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строить дом.</a:t>
            </a:r>
          </a:p>
        </p:txBody>
      </p:sp>
      <p:pic>
        <p:nvPicPr>
          <p:cNvPr id="8194" name="Picture 2" descr="C:\Users\User\Desktop\сидим дома\IMG-569f6d41ae78a596083d596cd88f0e3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02505"/>
            <a:ext cx="1899792" cy="33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идим дома\IMG-f35a3b56ba98e09da8c1c0c77730c57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5287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сидим дома\IMG-cb4bc66e539e198faed5cdab5278d18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19299"/>
            <a:ext cx="1386090" cy="24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сидим дома\IMG-0bd86614d176c66652bb97283ced965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046"/>
            <a:ext cx="1841262" cy="27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сидим дома\IMG-e36238c74ea64a4f6b060b15d64ba8f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26160"/>
            <a:ext cx="1962005" cy="26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сидим дома\IMG-e4207b4e04e7b6a2f582eee3d9b8473e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01" y="3680990"/>
            <a:ext cx="1995882" cy="26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идим дома\IMG-221647f589e4b4d19e9a05b7736d9cf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41245"/>
            <a:ext cx="3284682" cy="24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317" y="69269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мы отдохнем  и животных  заведем!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71" y="3200133"/>
            <a:ext cx="2106937" cy="280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35531"/>
            <a:ext cx="748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проходит день за днём,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дружно дома мы живём,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что-то в садик захотелось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заскучалось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мне о нём.</a:t>
            </a:r>
          </a:p>
        </p:txBody>
      </p:sp>
    </p:spTree>
    <p:extLst>
      <p:ext uri="{BB962C8B-B14F-4D97-AF65-F5344CB8AC3E}">
        <p14:creationId xmlns:p14="http://schemas.microsoft.com/office/powerpoint/2010/main" val="2772038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идим дома\Crocuses_Violet_437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650" y="119675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цветы жизни. Они украшают нашу жизнь и наполняют ее смыслом.</a:t>
            </a:r>
          </a:p>
        </p:txBody>
      </p:sp>
    </p:spTree>
    <p:extLst>
      <p:ext uri="{BB962C8B-B14F-4D97-AF65-F5344CB8AC3E}">
        <p14:creationId xmlns:p14="http://schemas.microsoft.com/office/powerpoint/2010/main" val="153195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мама мне сказала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-Ты дочка в садик не пойдешь!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 в мире карантин,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лучше дома посидим!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воскликнула,-Ура!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долго этого ждала,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вместе с милою семьёй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денек другой.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чем же я сейчас займусь?</a:t>
            </a:r>
          </a:p>
        </p:txBody>
      </p:sp>
    </p:spTree>
    <p:extLst>
      <p:ext uri="{BB962C8B-B14F-4D97-AF65-F5344CB8AC3E}">
        <p14:creationId xmlns:p14="http://schemas.microsoft.com/office/powerpoint/2010/main" val="3197165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Маску с мамой я сошью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User\Desktop\сидим дома\IMG-53346c3b2186ffea6404adb2295ec84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93" y="1556792"/>
            <a:ext cx="3200550" cy="42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54868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 маме улыбнусь!</a:t>
            </a:r>
          </a:p>
        </p:txBody>
      </p:sp>
      <p:pic>
        <p:nvPicPr>
          <p:cNvPr id="3074" name="Picture 2" descr="C:\Users\User\Desktop\сидим дома\IMG-1e08d1bbbcdc771880284b784f73a81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94" y="3300595"/>
            <a:ext cx="2148530" cy="28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идим дома\IMG-6b9180aa8ae250b0780f846f6f1c6e9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199">
            <a:off x="1012832" y="1787968"/>
            <a:ext cx="1916678" cy="25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идим дома\IMG-15c647ad805cdd22f1b572bf6ecc706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81">
            <a:off x="6228510" y="1843082"/>
            <a:ext cx="2133858" cy="28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идим дома\IMG-4521954ca5f4525ef94cb370f083938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313">
            <a:off x="755576" y="772128"/>
            <a:ext cx="2088233" cy="27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идим дома\IMG-df4a9164f83fb209e7d1bf6f50bdb19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938">
            <a:off x="6545287" y="772128"/>
            <a:ext cx="2208679" cy="29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сидим дома\IMG-af0bad9ffa8c0441ac6973b6e0c4dd4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610229" cy="34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Краски, клей, карандаши...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поделки хороши!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души стараемся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делом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занимаемся.</a:t>
            </a:r>
          </a:p>
        </p:txBody>
      </p:sp>
      <p:pic>
        <p:nvPicPr>
          <p:cNvPr id="5122" name="Picture 2" descr="C:\Users\User\Desktop\сидим дома\IMG-352a0449b4f6c0e4a756b8180ad27b8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8" y="3573016"/>
            <a:ext cx="23222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идим дома\IMG-e7a5be1ceb4fb2106d82179f0136b01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7" y="2178735"/>
            <a:ext cx="2341854" cy="31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сидим дома\IMG-84a265ad8f794dfc1b4c551644b5439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548773"/>
            <a:ext cx="23222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идим дома\IMG-1e08d1bbbcdc771880284b784f73a81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83006" cy="331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идим дома\IMG-a403be212d080c9f1e10b6a89459d91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6324"/>
            <a:ext cx="3189321" cy="23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сидим дома\IMG-352a0449b4f6c0e4a756b8180ad27b8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1323"/>
            <a:ext cx="2377530" cy="3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сидим дома\IMG-84a265ad8f794dfc1b4c551644b54398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8181"/>
            <a:ext cx="2233039" cy="29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сидим дома\IMG-af0bad9ffa8c0441ac6973b6e0c4dd4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4" y="3786994"/>
            <a:ext cx="2215777" cy="29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6333" y="260648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пять.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игрушкам я иду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опять,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Ждут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мои подружки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юбимые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сидим дома\IMG-4b03b33cf42351242dad4f4b37345a9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007">
            <a:off x="971600" y="4027372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идим дома\IMG-b3f686ea449764e17fcb5a63573aac8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6639"/>
            <a:ext cx="1971852" cy="26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сидим дома\IMG-e4207b4e04e7b6a2f582eee3d9b8473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786">
            <a:off x="6732240" y="3978097"/>
            <a:ext cx="1819468" cy="24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199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</cp:revision>
  <dcterms:modified xsi:type="dcterms:W3CDTF">2020-04-12T07:15:35Z</dcterms:modified>
</cp:coreProperties>
</file>