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B1EC80-7B4B-4FEE-BF21-0C6A7350537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095B66-2725-49F4-86D3-B5E744F446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по обеспечению безопасности детей на воде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5517232"/>
            <a:ext cx="1728192" cy="694928"/>
          </a:xfrm>
        </p:spPr>
        <p:txBody>
          <a:bodyPr>
            <a:normAutofit fontScale="925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Артемьева Е. 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Тимофеева Т. Н.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с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62602" cy="31969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с детьми на прогулке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Лужи бывают маленькие и большие</a:t>
            </a:r>
            <a:endParaRPr lang="ru-RU" dirty="0"/>
          </a:p>
        </p:txBody>
      </p:sp>
      <p:pic>
        <p:nvPicPr>
          <p:cNvPr id="7" name="Рисунок 6" descr="больш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259965" cy="319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убо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4032447" cy="3024336"/>
          </a:xfrm>
        </p:spPr>
      </p:pic>
      <p:pic>
        <p:nvPicPr>
          <p:cNvPr id="5" name="Рисунок 4" descr="рез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005" y="3356992"/>
            <a:ext cx="4416491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Глубокие и мелкие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077072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Экспериментирование и личный опыт.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резиновых сапогах можно ходить по лужам, а в кроссовках - 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ru-RU" dirty="0" smtClean="0"/>
              <a:t>Безопасность на воде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Развивающее занятие и экспериментирование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92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утки плавают всегда, деткам плавать так нельзя</a:t>
            </a:r>
          </a:p>
          <a:p>
            <a:pPr algn="ctr"/>
            <a:r>
              <a:rPr lang="ru-RU" dirty="0" smtClean="0"/>
              <a:t>(Детям требуются индивидуальные спасательные плавательные средства: круги, жилеты, нарукавники и др.)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у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508856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572000" cy="3429000"/>
          </a:xfrm>
        </p:spPr>
      </p:pic>
      <p:pic>
        <p:nvPicPr>
          <p:cNvPr id="5" name="Рисунок 4" descr="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8" y="3401616"/>
            <a:ext cx="460851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безопасного поведения детей на воде</a:t>
            </a:r>
            <a:endParaRPr lang="ru-RU" dirty="0"/>
          </a:p>
        </p:txBody>
      </p:sp>
      <p:pic>
        <p:nvPicPr>
          <p:cNvPr id="4" name="Рисунок 3" descr=",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556793"/>
            <a:ext cx="3635896" cy="2422416"/>
          </a:xfrm>
          <a:prstGeom prst="rect">
            <a:avLst/>
          </a:prstGeom>
        </p:spPr>
      </p:pic>
      <p:pic>
        <p:nvPicPr>
          <p:cNvPr id="5" name="Рисунок 4" descr="нарукав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556793"/>
            <a:ext cx="3600400" cy="2398768"/>
          </a:xfrm>
          <a:prstGeom prst="rect">
            <a:avLst/>
          </a:prstGeom>
        </p:spPr>
      </p:pic>
      <p:pic>
        <p:nvPicPr>
          <p:cNvPr id="6" name="Рисунок 5" descr="бассейн.jpg"/>
          <p:cNvPicPr>
            <a:picLocks noChangeAspect="1"/>
          </p:cNvPicPr>
          <p:nvPr/>
        </p:nvPicPr>
        <p:blipFill>
          <a:blip r:embed="rId4" cstate="print"/>
          <a:srcRect t="34965"/>
          <a:stretch>
            <a:fillRect/>
          </a:stretch>
        </p:blipFill>
        <p:spPr>
          <a:xfrm>
            <a:off x="1979712" y="4149080"/>
            <a:ext cx="2952328" cy="2560052"/>
          </a:xfrm>
          <a:prstGeom prst="rect">
            <a:avLst/>
          </a:prstGeom>
        </p:spPr>
      </p:pic>
      <p:pic>
        <p:nvPicPr>
          <p:cNvPr id="7" name="Рисунок 6" descr="кру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149080"/>
            <a:ext cx="3816424" cy="25426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ощзощз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248472" cy="2830544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4283968" cy="2854194"/>
          </a:xfrm>
          <a:prstGeom prst="rect">
            <a:avLst/>
          </a:prstGeom>
        </p:spPr>
      </p:pic>
      <p:pic>
        <p:nvPicPr>
          <p:cNvPr id="6" name="Рисунок 5" descr="8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933056"/>
            <a:ext cx="4440492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оставляйте ребенка одного на воде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92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Работа по обеспечению безопасности детей на воде</vt:lpstr>
      <vt:lpstr>Занятие с детьми на прогулке</vt:lpstr>
      <vt:lpstr>Презентация PowerPoint</vt:lpstr>
      <vt:lpstr>Развивающее занятие и экспериментирование</vt:lpstr>
      <vt:lpstr>Презентация PowerPoint</vt:lpstr>
      <vt:lpstr>Примеры безопасного поведения детей на воде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обеспечению безопасности детей на воде</dc:title>
  <dc:creator>PC</dc:creator>
  <cp:lastModifiedBy>user</cp:lastModifiedBy>
  <cp:revision>6</cp:revision>
  <dcterms:created xsi:type="dcterms:W3CDTF">2020-07-28T19:57:06Z</dcterms:created>
  <dcterms:modified xsi:type="dcterms:W3CDTF">2020-08-27T11:21:01Z</dcterms:modified>
</cp:coreProperties>
</file>