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2" r:id="rId3"/>
    <p:sldId id="256" r:id="rId4"/>
    <p:sldId id="260" r:id="rId5"/>
    <p:sldId id="261" r:id="rId6"/>
    <p:sldId id="257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87D83-096C-4F04-953E-1E2799ED911D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94F9-48F5-4126-AE20-F2FF1F711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1643050"/>
            <a:ext cx="4000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73737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73737"/>
              </a:solidFill>
              <a:latin typeface="Arial Black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373737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373737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357430"/>
            <a:ext cx="685804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АКЦИЯ</a:t>
            </a:r>
          </a:p>
          <a:p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i="1" dirty="0" smtClean="0">
                <a:latin typeface="Arial Black" pitchFamily="34" charset="0"/>
              </a:rPr>
              <a:t>ВОЗЛОЖЕНИЕ ЦВЕТОВ К ПАМЯТНОЙ СТЕЛЕ.</a:t>
            </a:r>
          </a:p>
          <a:p>
            <a:endParaRPr lang="ru-RU" sz="3600" i="1" dirty="0">
              <a:latin typeface="Arial Black" pitchFamily="34" charset="0"/>
            </a:endParaRPr>
          </a:p>
          <a:p>
            <a:pPr algn="r"/>
            <a:r>
              <a:rPr lang="ru-RU" sz="2000" i="1" dirty="0" smtClean="0">
                <a:latin typeface="Arial Black" pitchFamily="34" charset="0"/>
              </a:rPr>
              <a:t>Группа «Кот Леопольд»</a:t>
            </a:r>
            <a:endParaRPr lang="ru-RU" sz="2000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1643050"/>
            <a:ext cx="4000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73737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73737"/>
              </a:solidFill>
              <a:latin typeface="Arial Black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373737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373737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 нашей </a:t>
            </a:r>
            <a:r>
              <a:rPr lang="ru-RU" sz="2000" dirty="0" smtClean="0">
                <a:solidFill>
                  <a:srgbClr val="3737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акции</a:t>
            </a:r>
            <a:r>
              <a:rPr lang="ru-RU" sz="2000" dirty="0" smtClean="0">
                <a:solidFill>
                  <a:srgbClr val="3737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rgbClr val="3737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3737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 smtClean="0">
                <a:solidFill>
                  <a:srgbClr val="3737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любовь и уважение к своей Родине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уважение к людям, которые ковали Победу, формировать  воспитывать любовь и уважение к своей положительный эмоциональный подъём, воспитывать настоящих патриотов своей Родины.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22748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Был великий День Победы,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Много  лет  тому  назад.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День Победы помнят деды,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Знает каждый из внучат.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Мы про славный День Победы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Любим слушать их рассказ,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 сражались наши деды 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 весь мир и за всех нас.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1643050"/>
            <a:ext cx="40005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73737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протяжении десятилетий День Победы 9 мая остается в России самым трогательным, самым душевным праздником и славной датой. Никакие другие праздники не смогут сравниться с ним.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73737"/>
              </a:solidFill>
              <a:latin typeface="Arial Black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373737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373737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1643050"/>
            <a:ext cx="4000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73737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73737"/>
              </a:solidFill>
              <a:latin typeface="Arial Black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373737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373737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73737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373737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Из года в год, по традиции,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воспитанники нашей группы возлагают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цветы к памятной Стеле.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Ирина\Desktop\101SSCAM\S730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85926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Users\Ирина\Desktop\101SSCAM\S730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928802"/>
            <a:ext cx="59293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Ирина\Desktop\101SSCAM\S730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928802"/>
            <a:ext cx="5937885" cy="445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avatars.mds.yandex.net/get-pdb/1346662/2101bde9-4959-4c17-88d1-22890dd98bb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Мы будем помнить всегда подвиг и мужество воинов</a:t>
            </a:r>
            <a:r>
              <a:rPr lang="ru-RU" sz="2000" dirty="0" smtClean="0">
                <a:latin typeface="Arial Black" pitchFamily="34" charset="0"/>
              </a:rPr>
              <a:t>, отдавших </a:t>
            </a:r>
            <a:r>
              <a:rPr lang="ru-RU" sz="2000" dirty="0">
                <a:latin typeface="Arial Black" pitchFamily="34" charset="0"/>
              </a:rPr>
              <a:t>жизнь за мир. Будут помнить наши дети и </a:t>
            </a:r>
            <a:r>
              <a:rPr lang="ru-RU" sz="2000" dirty="0" smtClean="0">
                <a:latin typeface="Arial Black" pitchFamily="34" charset="0"/>
              </a:rPr>
              <a:t>внуки, правнуки!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113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2020-04-23T14:39:19Z</dcterms:created>
  <dcterms:modified xsi:type="dcterms:W3CDTF">2020-04-23T15:25:46Z</dcterms:modified>
</cp:coreProperties>
</file>