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7" r:id="rId4"/>
    <p:sldId id="261" r:id="rId5"/>
    <p:sldId id="266" r:id="rId6"/>
    <p:sldId id="268" r:id="rId7"/>
    <p:sldId id="269" r:id="rId8"/>
    <p:sldId id="272" r:id="rId9"/>
    <p:sldId id="275" r:id="rId10"/>
    <p:sldId id="273" r:id="rId11"/>
    <p:sldId id="276" r:id="rId12"/>
    <p:sldId id="270" r:id="rId13"/>
    <p:sldId id="262" r:id="rId14"/>
    <p:sldId id="265" r:id="rId15"/>
    <p:sldId id="274" r:id="rId16"/>
    <p:sldId id="271" r:id="rId17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FD07"/>
    <a:srgbClr val="DCF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7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D07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06"/>
            <a:ext cx="91792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8544" y="2089755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65635" y="6085387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3\1«Паровозик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1"/>
            <a:ext cx="2304256" cy="500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3.1\сидим дома\IMG-e52a08ce4cf7403455326333cf010bd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3312368" cy="44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1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9499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55" y="2564903"/>
            <a:ext cx="3144785" cy="418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6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06" y="2999947"/>
            <a:ext cx="3066813" cy="266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88640"/>
            <a:ext cx="59170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Чудо – лес придумал я: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Звери в нём – одна семья.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Дружат заяц, волк, лиса,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кусается змея.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окном хоть дождь, хоть снег ---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смолкает звонкий смех.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экскурсию в тот лес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Приглашаю всех-всех-всех!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70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975667" cy="232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669" y="332656"/>
            <a:ext cx="1893093" cy="269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302" y="3198871"/>
            <a:ext cx="2832919" cy="314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 descr="C:\3.1\сидим дома\деревья\IMG-6731c18124592595374a51afad90fff5-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1" t="46887"/>
          <a:stretch/>
        </p:blipFill>
        <p:spPr bwMode="auto">
          <a:xfrm>
            <a:off x="2997199" y="8432799"/>
            <a:ext cx="6202123" cy="609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105" y="3573016"/>
            <a:ext cx="3024187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8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392116" cy="348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967" y="573333"/>
            <a:ext cx="2576849" cy="345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51005"/>
            <a:ext cx="2322332" cy="314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3.1\сидим дома\IMG-6011d3b61e6a393c0607fb88f04db64f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t="11153" r="5399" b="10227"/>
          <a:stretch/>
        </p:blipFill>
        <p:spPr bwMode="auto">
          <a:xfrm>
            <a:off x="267219" y="548680"/>
            <a:ext cx="2661283" cy="36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3.1\сидим дома\IMG-f81096ada1b1a6dec72f2031b548d498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9728" r="14370" b="19030"/>
          <a:stretch/>
        </p:blipFill>
        <p:spPr bwMode="auto">
          <a:xfrm>
            <a:off x="3203848" y="1844823"/>
            <a:ext cx="2666379" cy="36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3.1\сидим дома\IMG-1d0a8581bb6cec910a8fc6f87df59036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26700" r="55697" b="43748"/>
          <a:stretch/>
        </p:blipFill>
        <p:spPr bwMode="auto">
          <a:xfrm>
            <a:off x="6372200" y="2852936"/>
            <a:ext cx="2406699" cy="380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7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6009" y="256490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7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1340768"/>
            <a:ext cx="54726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весной и летом </a:t>
            </a:r>
          </a:p>
          <a:p>
            <a:pPr lvl="0" algn="ctr"/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видели одетым,</a:t>
            </a:r>
          </a:p>
          <a:p>
            <a:pPr lvl="0" algn="ctr"/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осенью с бедняжки</a:t>
            </a:r>
          </a:p>
          <a:p>
            <a:pPr lvl="0" algn="ctr"/>
            <a:r>
              <a:rPr lang="ru-RU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Сорвали все рубашки.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4235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"/>
          <a:stretch/>
        </p:blipFill>
        <p:spPr bwMode="auto">
          <a:xfrm>
            <a:off x="2952" y="0"/>
            <a:ext cx="91410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1556792"/>
            <a:ext cx="59046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</a:t>
            </a:r>
            <a:r>
              <a:rPr lang="ru-RU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высокое растение, </a:t>
            </a:r>
            <a:r>
              <a:rPr lang="ru-RU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один </a:t>
            </a:r>
            <a:r>
              <a:rPr lang="ru-RU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ствол и много веток.</a:t>
            </a:r>
          </a:p>
          <a:p>
            <a:pPr lvl="0"/>
            <a:r>
              <a:rPr lang="ru-RU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</a:t>
            </a:r>
            <a:r>
              <a:rPr lang="ru-RU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низкий, </a:t>
            </a:r>
            <a:r>
              <a:rPr lang="ru-RU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имеет </a:t>
            </a:r>
            <a:r>
              <a:rPr lang="ru-RU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веток.</a:t>
            </a:r>
          </a:p>
        </p:txBody>
      </p:sp>
    </p:spTree>
    <p:extLst>
      <p:ext uri="{BB962C8B-B14F-4D97-AF65-F5344CB8AC3E}">
        <p14:creationId xmlns:p14="http://schemas.microsoft.com/office/powerpoint/2010/main" val="21606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7604" y="332656"/>
            <a:ext cx="7128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играли, мы играли и листочки рисовали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7" descr="C:\3.1\сидим дома\деревья\IMG-a28d5cbda0c36ef371279525db09717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11" y="1647298"/>
            <a:ext cx="1447625" cy="20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3.1\сидим дома\деревья\IMG-d44f82c8907fba65a8121246171a3f1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43896"/>
            <a:ext cx="149163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3.1\сидим дома\деревья\IMG-621ff400d9cbd27e0dc8e3a1cb6769f0-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62252" r="32880" b="11111"/>
          <a:stretch/>
        </p:blipFill>
        <p:spPr bwMode="auto">
          <a:xfrm>
            <a:off x="4572000" y="3344540"/>
            <a:ext cx="2336800" cy="182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38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1" y="188640"/>
            <a:ext cx="2200275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23" y="1988840"/>
            <a:ext cx="210623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61048"/>
            <a:ext cx="215741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250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4970">
            <a:off x="3658683" y="1962466"/>
            <a:ext cx="2219325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8297">
            <a:off x="132016" y="3254749"/>
            <a:ext cx="276860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3327">
            <a:off x="6347442" y="252579"/>
            <a:ext cx="265747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0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C:\3.1\сидим дома\деревья\IMG-6731c18124592595374a51afad90fff5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99" y="3446011"/>
            <a:ext cx="2376594" cy="316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8" t="13843" r="19746" b="15520"/>
          <a:stretch/>
        </p:blipFill>
        <p:spPr bwMode="auto">
          <a:xfrm>
            <a:off x="395536" y="424643"/>
            <a:ext cx="2304256" cy="290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87" y="3536345"/>
            <a:ext cx="2067339" cy="306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00386"/>
            <a:ext cx="2032403" cy="269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4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44789"/>
            <a:ext cx="56166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пальцах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Теплый пластилин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мнётся,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туго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гнётся,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лепиться не даётся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упрям, и 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упрям,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ему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не одолеть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3.1\сидим дома\13.04-17.04\деревья\IMG-f81096ada1b1a6dec72f2031b548d498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1" t="7622" r="13474" b="10294"/>
          <a:stretch/>
        </p:blipFill>
        <p:spPr bwMode="auto">
          <a:xfrm>
            <a:off x="3491880" y="2792321"/>
            <a:ext cx="2376264" cy="37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4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15" y="2060848"/>
            <a:ext cx="2114277" cy="283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2700"/>
            <a:ext cx="2212901" cy="294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31244"/>
            <a:ext cx="2341631" cy="312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91</Words>
  <Application>Microsoft Office PowerPoint</Application>
  <PresentationFormat>Экран (4:3)</PresentationFormat>
  <Paragraphs>20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31</cp:revision>
  <dcterms:modified xsi:type="dcterms:W3CDTF">2020-04-20T08:59:53Z</dcterms:modified>
</cp:coreProperties>
</file>