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3" r:id="rId4"/>
    <p:sldId id="261" r:id="rId5"/>
    <p:sldId id="265" r:id="rId6"/>
    <p:sldId id="264" r:id="rId7"/>
    <p:sldId id="266" r:id="rId8"/>
    <p:sldId id="262" r:id="rId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E86"/>
    <a:srgbClr val="B7FD07"/>
    <a:srgbClr val="4D4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4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196752"/>
            <a:ext cx="5298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 серенький сидит и ушами шевелит.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0433" y="5525449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3\1 «Паровозик»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6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7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900013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на макушке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Длинные ушки.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хоть и мальчишка,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такой трусишка!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Ну-ка угадай-ка,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зовётся?...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Зайка)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414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5527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«Зайка»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Зайцы скачут: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Скок-скок-скок!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 беленький снежок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Приседают, слушают, 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идет ли волк.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– согнуться, разогнуться.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– нагнуться, подтянуться.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– в ладоши три хлопка,</a:t>
            </a:r>
          </a:p>
          <a:p>
            <a:pPr algn="ctr"/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Головою три кивка.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8" t="20855" r="17061" b="15165"/>
          <a:stretch/>
        </p:blipFill>
        <p:spPr bwMode="auto">
          <a:xfrm>
            <a:off x="7638752" y="4229930"/>
            <a:ext cx="118533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5185" r="48148" b="21655"/>
          <a:stretch/>
        </p:blipFill>
        <p:spPr bwMode="auto">
          <a:xfrm>
            <a:off x="356497" y="764704"/>
            <a:ext cx="1662253" cy="191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1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289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пять!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Вышел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зайчик погулять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Запер домик на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замочек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пошел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универмаг.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себе платочек,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зонтик и гамак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C:\3.1\сидим дома\13.04-17.04\зайчики с 13.04\IMG-54e0bd8bbc12e3383ba0f619c90d3b6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736304" cy="36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3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09766"/>
            <a:ext cx="1818187" cy="242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3.1\сидим дома\13.04-17.04\зайчики с 13.04\IMG-462cf7885ca8b37e137a6ceff69a5fdf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1819986" cy="242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8999"/>
            <a:ext cx="1694393" cy="3023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698"/>
            <a:ext cx="200025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6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3.1\сидим дома\13.04-17.04\зайчики с 13.04\IMG-09974a384e974572a8c75eba550ef42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2396"/>
            <a:ext cx="2007214" cy="267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3.1\сидим дома\13.04-17.04\зайчики с 13.04\IMG-09526757e2ac3a32a5813df77eabb07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572396"/>
            <a:ext cx="1989113" cy="265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3.1\сидим дома\13.04-17.04\зайчики с 13.04\IMG-30648798ce4ca8c042f0c92256af68f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69297"/>
            <a:ext cx="1961812" cy="261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69297"/>
            <a:ext cx="1961332" cy="261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7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00" y="2924944"/>
            <a:ext cx="2500313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06289"/>
            <a:ext cx="219551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2425"/>
            <a:ext cx="2116137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4966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" y="0"/>
            <a:ext cx="921914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1340768"/>
            <a:ext cx="62646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</a:p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1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121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31</cp:revision>
  <dcterms:modified xsi:type="dcterms:W3CDTF">2020-04-19T17:44:57Z</dcterms:modified>
</cp:coreProperties>
</file>