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4" r:id="rId6"/>
    <p:sldId id="270" r:id="rId7"/>
    <p:sldId id="266" r:id="rId8"/>
    <p:sldId id="263" r:id="rId9"/>
    <p:sldId id="265" r:id="rId10"/>
    <p:sldId id="271" r:id="rId11"/>
    <p:sldId id="268" r:id="rId12"/>
    <p:sldId id="272" r:id="rId13"/>
    <p:sldId id="269" r:id="rId1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FD07"/>
    <a:srgbClr val="DCF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7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D07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43" y="-39128"/>
            <a:ext cx="9525000" cy="848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9403" y="908720"/>
            <a:ext cx="88145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яркая раскраска, </a:t>
            </a:r>
            <a:endParaRPr lang="ru-RU" sz="6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домой, явилась 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Пасха.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405" y="6186790"/>
            <a:ext cx="2720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3\1 «Паровозик»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66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1699"/>
            <a:ext cx="3208391" cy="319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927" y="3790697"/>
            <a:ext cx="3119725" cy="233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51700"/>
            <a:ext cx="2384425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32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16835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032"/>
            <a:ext cx="392637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3.1\сидим дома\IMG-1bfe46ea6c5ce6712079e872a188fd6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310" y="404664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55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84784"/>
            <a:ext cx="237459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97895"/>
            <a:ext cx="2399326" cy="3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3.1\сидим дома\IMG-8befa9fd898179c1288b8cb3fed8d41a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3492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16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D0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88" y="184613"/>
            <a:ext cx="5649416" cy="621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132" y="1214300"/>
            <a:ext cx="83529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r"/>
            <a:endParaRPr lang="ru-RU" sz="6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r"/>
            <a:endParaRPr lang="ru-RU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6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внимание</a:t>
            </a:r>
            <a:endParaRPr lang="ru-RU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6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7294"/>
            <a:ext cx="64633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Пасха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сверкает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дом.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Вербы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столе и пасха…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светло и так прекрасно!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Яйца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крашеные всюду,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кулич стоит на блюде…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фартуке из ситца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садиться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отведать угощение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честь Христова воскресения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090" y="3738522"/>
            <a:ext cx="4320480" cy="275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0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29" y="1193206"/>
            <a:ext cx="217646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5661" y="239099"/>
            <a:ext cx="59846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Красим яйца яркой краской,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празднику Христовой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Пасхи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1916113"/>
            <a:ext cx="226853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28206"/>
            <a:ext cx="2255837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5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3461738"/>
            <a:ext cx="2280750" cy="304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9" y="3482678"/>
            <a:ext cx="2279931" cy="304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856831"/>
            <a:ext cx="3007891" cy="225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5580"/>
            <a:ext cx="2267935" cy="302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87" y="415536"/>
            <a:ext cx="2182813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25" y="442515"/>
            <a:ext cx="217646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92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316951"/>
            <a:ext cx="4878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испекли в печи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Кексы, булки,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куличи.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3.1\сидим дома\IMG-10b7248fd872c5c7eb17a32aaef51fc1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47" y="2140652"/>
            <a:ext cx="5329658" cy="399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35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13" y="2780928"/>
            <a:ext cx="259995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2736304" cy="364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577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95065"/>
            <a:ext cx="2664296" cy="356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55440"/>
            <a:ext cx="2664296" cy="354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8" y="260648"/>
            <a:ext cx="264629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0323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6" y="2532181"/>
            <a:ext cx="2386976" cy="31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51" y="2636912"/>
            <a:ext cx="2319008" cy="307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644495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яркие игрушки,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Яйца и куличи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разноцветных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завитушках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4" y="3645024"/>
            <a:ext cx="217646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26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620688"/>
            <a:ext cx="2376267" cy="316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3.1\сидим дома\IMG-b53721e16a613015f1b2087ffa2dc7a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3.1\сидим дома\IMG-7a82eced638a70a41f5a72951827298a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504" y="2204520"/>
            <a:ext cx="2546775" cy="33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17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99</Words>
  <Application>Microsoft Office PowerPoint</Application>
  <PresentationFormat>Экран (4:3)</PresentationFormat>
  <Paragraphs>25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39</cp:revision>
  <dcterms:modified xsi:type="dcterms:W3CDTF">2020-04-19T18:19:55Z</dcterms:modified>
</cp:coreProperties>
</file>