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46ae2c25a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46ae2c25a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46ae2c25a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46ae2c25a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46ae2c25a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46ae2c25a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46ae2c25a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46ae2c25a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746ae2c25a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746ae2c25a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46ae2c25a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46ae2c25a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46ae2c25a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46ae2c25a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746ae2c25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746ae2c25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746ae2c25a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746ae2c25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46ae2c25a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46ae2c25a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746ae2c25a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746ae2c25a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46ae2c25a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46ae2c25a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238425" y="639200"/>
            <a:ext cx="5752800" cy="6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/>
              <a:t>Космос в детских рисунках.</a:t>
            </a:r>
            <a:endParaRPr b="1" sz="3000"/>
          </a:p>
        </p:txBody>
      </p:sp>
      <p:sp>
        <p:nvSpPr>
          <p:cNvPr id="55" name="Google Shape;55;p13"/>
          <p:cNvSpPr txBox="1"/>
          <p:nvPr/>
        </p:nvSpPr>
        <p:spPr>
          <a:xfrm>
            <a:off x="1695600" y="4699675"/>
            <a:ext cx="5752800" cy="3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гр. “Ромашка”.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9263" y="1462700"/>
            <a:ext cx="3991132" cy="3084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6200" y="152400"/>
            <a:ext cx="6451600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6088" y="152400"/>
            <a:ext cx="6471824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4900" y="152400"/>
            <a:ext cx="271420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6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113" y="152400"/>
            <a:ext cx="2721769" cy="4838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57488" y="152400"/>
            <a:ext cx="3629024" cy="483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